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9144000" cy="6858000" type="screen4x3"/>
  <p:notesSz cx="6858000" cy="9144000"/>
  <p:embeddedFontLst>
    <p:embeddedFont>
      <p:font typeface="NikoshBAN" panose="02000000000000000000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utonnyMJ" pitchFamily="2" charset="0"/>
      <p:regular r:id="rId13"/>
      <p:bold r:id="rId14"/>
      <p:italic r:id="rId15"/>
      <p:boldItalic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cap="none" spc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c`v_©weÁvb</a:t>
            </a:r>
            <a:r>
              <a:rPr lang="en-US" sz="5400" b="1" cap="none" spc="0" baseline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wefvM, wU.Gm.wm-Uv½vBj|</a:t>
            </a:r>
            <a:endParaRPr lang="en-US" sz="5400" b="1" cap="none" spc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37EF8-8610-4F40-A5B9-186389E13AF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54C6-00F3-4427-8D43-889CF948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MP4%20VIDEO%20ANIMATION\TELESCOPE\&#2463;&#2503;&#2482;&#2495;&#2488;&#2509;&#2453;&#2507;&#2474;%20&#2447;&#2472;&#2495;&#2478;&#2503;&#2486;&#2472;.mpg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MP4%20VIDEO%20ANIMATION\TELESCOPE\&#2463;&#2503;&#2482;&#2495;&#2488;&#2509;&#2453;&#2474;%20&#2480;&#2486;&#2509;&#2478;&#2495;%20&#2458;&#2495;&#2468;&#2509;&#2480;.mpg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17865" y="3554054"/>
            <a:ext cx="2475310" cy="699862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14195">
              <a:defRPr/>
            </a:pPr>
            <a:endParaRPr lang="en-US" sz="1688" b="1" kern="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1247" y="3600450"/>
            <a:ext cx="2143125" cy="61438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514195"/>
            <a:r>
              <a:rPr lang="bn-IN" sz="788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88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2611651" y="1876949"/>
            <a:ext cx="2221206" cy="1798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1888" y="1671667"/>
            <a:ext cx="1971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27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5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4000500" y="1369432"/>
            <a:ext cx="1071833" cy="3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760250"/>
            <a:ext cx="6286499" cy="37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861267" y="3201077"/>
            <a:ext cx="2412438" cy="135620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2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35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1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0" y="3414957"/>
            <a:ext cx="1722652" cy="104458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101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11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sz="1013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20" y="2343618"/>
            <a:ext cx="803366" cy="921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3036964" y="4070863"/>
            <a:ext cx="270938" cy="510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72" y="2152782"/>
            <a:ext cx="941091" cy="11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4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9144000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u="sng" smtClean="0">
                <a:ln/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cÖkœ-13 t  ‡Uwj‡¯‹vc ev b‡fv`~iexÿY hš¿ Kv‡K e‡j ? Gi MVb I Kvh©bxwZ wPÎmn e¨vL¨v Ki ?</a:t>
            </a:r>
            <a:endParaRPr lang="en-US" sz="3200" b="1">
              <a:ln/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b‡fv`~iexÿY hš</a:t>
            </a:r>
            <a:r>
              <a:rPr lang="en-US" sz="32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¿ t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†h h‡š¿i mvnv‡h¨ eû `~‡ii e¯‘ cwi¯‹vifv‡e †`Lvhvq Zv‡K b‡fv`~ifxÿY hš¿ ev †Uwj‡¯‹vc e‡j|</a:t>
            </a:r>
            <a:endParaRPr lang="en-US" sz="3200" b="1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43200"/>
            <a:ext cx="2743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MVb I Kvh©bxwZ</a:t>
            </a:r>
            <a:r>
              <a:rPr lang="en-US" sz="32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t</a:t>
            </a:r>
            <a:endParaRPr lang="en-US" sz="3200" b="1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3429000"/>
            <a:ext cx="4292600" cy="3219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2743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wb‡Pi wPÎ I wfwWIwU jÿ¨ Ki-</a:t>
            </a:r>
            <a:endParaRPr lang="en-US" sz="3200" b="1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টেলিস্কোপ এনিমেশন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86300" y="3409950"/>
            <a:ext cx="3848100" cy="31242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762000"/>
            <a:ext cx="50292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12807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b‡fv`~iexÿY h‡š¿i Av‡jvKwµqv </a:t>
            </a:r>
            <a:r>
              <a:rPr lang="en-US" sz="28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wP‡Î b‡fv`~iexÿY h‡š¿i Av‡jvKwµqv eySv‡bv n‡q‡Q|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h_vµ‡g Awfjÿ I Awf‡bÎ| A‡bK `~ieZx© e¯‘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PQ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‡_‡K AvMZ cÖavb A‡ÿi mv‡_ mvgvb¨ AvbZ cÖavb A‡ÿi mgvšÍivj AvcwZZ iwk¥¸”Q cÖwZmi‡Yi ci Awf‡bÎ †j‡Ýi mvg‡b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PʹQʹ</a:t>
            </a:r>
            <a:r>
              <a:rPr lang="en-US" sz="2800" b="1" baseline="-2500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cÖwZwe¤^ MVb K‡i| GB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PʹQʹ</a:t>
            </a:r>
            <a:r>
              <a:rPr lang="en-US" sz="2800" b="1" baseline="-2500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cÖwZwe¤^ Awf‡bÎ †j‡Ýi R‡b¨ Aev¯Íe jÿ¨e¯‘ wn‡m‡e KvR K‡i Ges Awf‡bÎ †j‡Ý cÖwZmwiZ n‡q PzovšÍ cÖwZwe¤^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PʹʹQʹʹ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MVb K‡i| GB cÖwZwe¤^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PʹʹQʹʹ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†Pv‡Li ¯úó `k©‡bi wbKU we›`y‡Z ivLvnq| d‡j †PvL A‡bK `~ieZx© e¯‘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PQ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 cÖwZwe¤^ 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PʹʹQʹʹ</a:t>
            </a:r>
            <a:r>
              <a:rPr lang="en-US" sz="28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¯úó †`L‡Z cvq| </a:t>
            </a:r>
            <a:endParaRPr lang="en-US" sz="2800" b="1" baseline="-2500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টেলিস্কপ রশ্মি চিত্র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486400" y="838200"/>
            <a:ext cx="3314700" cy="2286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95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weea©b</a:t>
            </a:r>
            <a:r>
              <a:rPr lang="en-US" sz="32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Awfjÿ †j‡Ýi †dvKvm `~iZ¡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  Awf‡bÎ †j‡Ýi †dvKvm `~iZ¡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 ¯úó `k©‡bi wbKUZg `~iZ¡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 </a:t>
            </a:r>
          </a:p>
          <a:p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¯úó `k©‡b †dvKvwms Gi †ÿ‡Î weea©Y, 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f</a:t>
            </a:r>
            <a:r>
              <a:rPr lang="en-US" sz="3200" b="1" baseline="-2500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/f</a:t>
            </a:r>
            <a:r>
              <a:rPr lang="en-US" sz="3200" b="1" baseline="-2500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(1+f</a:t>
            </a:r>
            <a:r>
              <a:rPr lang="en-US" sz="3200" b="1" baseline="-2500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/D)</a:t>
            </a:r>
            <a:endParaRPr lang="en-US" sz="3200" b="1" baseline="-25000" smtClean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Amx‡g †dvKvwms Gi †ÿ‡Î weea©Y,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M = f</a:t>
            </a:r>
            <a:r>
              <a:rPr lang="en-US" sz="3200" b="1" baseline="-2500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/f</a:t>
            </a:r>
            <a:r>
              <a:rPr lang="en-US" sz="3200" b="1" baseline="-2500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</a:t>
            </a:r>
            <a:endParaRPr lang="en-US" sz="3200" b="1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477000" cy="34290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32155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AvR G ch©šÍB</a:t>
            </a:r>
          </a:p>
          <a:p>
            <a:r>
              <a:rPr lang="en-US" sz="66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Avjøvn&amp; †Zvgv‡`i mnvq nDb</a:t>
            </a:r>
          </a:p>
          <a:p>
            <a:r>
              <a:rPr lang="en-US" sz="66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‡Lv`vnv‡dR|</a:t>
            </a:r>
            <a:endParaRPr lang="en-US" sz="6600" b="1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329</Words>
  <Application>Microsoft Office PowerPoint</Application>
  <PresentationFormat>On-screen Show (4:3)</PresentationFormat>
  <Paragraphs>23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NikoshBAN</vt:lpstr>
      <vt:lpstr>Calibri</vt:lpstr>
      <vt:lpstr>Times New Roman</vt:lpstr>
      <vt:lpstr>SutonnyMJ</vt:lpstr>
      <vt:lpstr>Book Antiqua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M.Habibur Rahman</dc:creator>
  <cp:lastModifiedBy>user</cp:lastModifiedBy>
  <cp:revision>21</cp:revision>
  <dcterms:created xsi:type="dcterms:W3CDTF">2014-11-15T14:19:45Z</dcterms:created>
  <dcterms:modified xsi:type="dcterms:W3CDTF">2024-11-27T14:52:49Z</dcterms:modified>
</cp:coreProperties>
</file>